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5966C-A1AF-4561-8DEA-6B030F6084BE}" type="datetimeFigureOut">
              <a:rPr lang="ru-RU" smtClean="0"/>
              <a:t>20.02.2014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269A0-3C00-4865-A320-00EE5C832B8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5966C-A1AF-4561-8DEA-6B030F6084BE}" type="datetimeFigureOut">
              <a:rPr lang="ru-RU" smtClean="0"/>
              <a:t>20.02.2014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269A0-3C00-4865-A320-00EE5C832B8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5966C-A1AF-4561-8DEA-6B030F6084BE}" type="datetimeFigureOut">
              <a:rPr lang="ru-RU" smtClean="0"/>
              <a:t>20.02.2014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269A0-3C00-4865-A320-00EE5C832B8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5966C-A1AF-4561-8DEA-6B030F6084BE}" type="datetimeFigureOut">
              <a:rPr lang="ru-RU" smtClean="0"/>
              <a:t>20.02.2014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269A0-3C00-4865-A320-00EE5C832B8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5966C-A1AF-4561-8DEA-6B030F6084BE}" type="datetimeFigureOut">
              <a:rPr lang="ru-RU" smtClean="0"/>
              <a:t>20.02.2014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269A0-3C00-4865-A320-00EE5C832B8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5966C-A1AF-4561-8DEA-6B030F6084BE}" type="datetimeFigureOut">
              <a:rPr lang="ru-RU" smtClean="0"/>
              <a:t>20.02.2014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269A0-3C00-4865-A320-00EE5C832B8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5966C-A1AF-4561-8DEA-6B030F6084BE}" type="datetimeFigureOut">
              <a:rPr lang="ru-RU" smtClean="0"/>
              <a:t>20.02.2014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269A0-3C00-4865-A320-00EE5C832B8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5966C-A1AF-4561-8DEA-6B030F6084BE}" type="datetimeFigureOut">
              <a:rPr lang="ru-RU" smtClean="0"/>
              <a:t>20.02.2014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269A0-3C00-4865-A320-00EE5C832B8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5966C-A1AF-4561-8DEA-6B030F6084BE}" type="datetimeFigureOut">
              <a:rPr lang="ru-RU" smtClean="0"/>
              <a:t>20.02.2014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269A0-3C00-4865-A320-00EE5C832B8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5966C-A1AF-4561-8DEA-6B030F6084BE}" type="datetimeFigureOut">
              <a:rPr lang="ru-RU" smtClean="0"/>
              <a:t>20.02.2014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269A0-3C00-4865-A320-00EE5C832B8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5966C-A1AF-4561-8DEA-6B030F6084BE}" type="datetimeFigureOut">
              <a:rPr lang="ru-RU" smtClean="0"/>
              <a:t>20.02.2014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269A0-3C00-4865-A320-00EE5C832B8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75966C-A1AF-4561-8DEA-6B030F6084BE}" type="datetimeFigureOut">
              <a:rPr lang="ru-RU" smtClean="0"/>
              <a:t>20.02.2014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5269A0-3C00-4865-A320-00EE5C832B8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cover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3714744" y="2285992"/>
            <a:ext cx="4929222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Green, brown, black, blue.</a:t>
            </a:r>
          </a:p>
          <a:p>
            <a:r>
              <a:rPr lang="en-US" sz="3200" dirty="0" smtClean="0"/>
              <a:t>What’s your name?</a:t>
            </a:r>
          </a:p>
          <a:p>
            <a:r>
              <a:rPr lang="en-US" sz="3200" dirty="0" smtClean="0"/>
              <a:t>How old are you?</a:t>
            </a:r>
            <a:endParaRPr lang="ru-RU" sz="3200" dirty="0" smtClean="0"/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85720" y="1785926"/>
            <a:ext cx="1143008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chemeClr val="tx1"/>
                </a:solidFill>
              </a:rPr>
              <a:t>P</a:t>
            </a:r>
          </a:p>
          <a:p>
            <a:r>
              <a:rPr lang="en-US" sz="4000" dirty="0" smtClean="0">
                <a:solidFill>
                  <a:schemeClr val="tx1"/>
                </a:solidFill>
              </a:rPr>
              <a:t>o</a:t>
            </a:r>
          </a:p>
          <a:p>
            <a:r>
              <a:rPr lang="en-US" sz="4000" dirty="0" smtClean="0">
                <a:solidFill>
                  <a:schemeClr val="tx1"/>
                </a:solidFill>
              </a:rPr>
              <a:t>e </a:t>
            </a:r>
          </a:p>
          <a:p>
            <a:r>
              <a:rPr lang="en-US" sz="4000" dirty="0" smtClean="0">
                <a:solidFill>
                  <a:schemeClr val="tx1"/>
                </a:solidFill>
              </a:rPr>
              <a:t>m</a:t>
            </a: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85720" y="214290"/>
            <a:ext cx="30003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Слайд №12</a:t>
            </a:r>
            <a:endParaRPr lang="ru-RU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2928926" y="0"/>
            <a:ext cx="5929354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Say the rhyme(p.77)</a:t>
            </a:r>
            <a:endParaRPr lang="ru-RU" sz="4000" dirty="0" smtClean="0"/>
          </a:p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285852" y="5000636"/>
            <a:ext cx="442915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-</a:t>
            </a:r>
            <a:r>
              <a:rPr lang="uk-UA" sz="2800" dirty="0" smtClean="0"/>
              <a:t> </a:t>
            </a:r>
            <a:r>
              <a:rPr lang="ru-RU" sz="2800" dirty="0" err="1" smtClean="0"/>
              <a:t>слухають</a:t>
            </a:r>
            <a:r>
              <a:rPr lang="ru-RU" sz="2800" dirty="0" smtClean="0"/>
              <a:t>;</a:t>
            </a:r>
          </a:p>
          <a:p>
            <a:r>
              <a:rPr lang="uk-UA" sz="2800" dirty="0" smtClean="0"/>
              <a:t>- перекладають;</a:t>
            </a:r>
            <a:endParaRPr lang="ru-RU" sz="2800" dirty="0" smtClean="0"/>
          </a:p>
          <a:p>
            <a:r>
              <a:rPr lang="ru-RU" sz="2800" dirty="0" smtClean="0"/>
              <a:t>- </a:t>
            </a:r>
            <a:r>
              <a:rPr lang="ru-RU" sz="2800" dirty="0" err="1" smtClean="0"/>
              <a:t>читають</a:t>
            </a:r>
            <a:r>
              <a:rPr lang="ru-RU" sz="2800" dirty="0" smtClean="0"/>
              <a:t> за диктором. </a:t>
            </a:r>
            <a:endParaRPr lang="ru-RU" sz="2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39</Words>
  <Application>Microsoft Office PowerPoint</Application>
  <PresentationFormat>Экран (4:3)</PresentationFormat>
  <Paragraphs>12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Тамара</dc:creator>
  <cp:lastModifiedBy>Тамара</cp:lastModifiedBy>
  <cp:revision>1</cp:revision>
  <dcterms:created xsi:type="dcterms:W3CDTF">2014-02-20T09:17:08Z</dcterms:created>
  <dcterms:modified xsi:type="dcterms:W3CDTF">2014-02-20T09:24:50Z</dcterms:modified>
</cp:coreProperties>
</file>